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1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189D"/>
    <a:srgbClr val="490332"/>
    <a:srgbClr val="4804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5/30/2020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5/30/2020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5/30/2020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5/30/2020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5/30/2020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5/30/2020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5/30/2020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5/30/2020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5/30/2020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5/30/2020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5/30/2020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5/30/2020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2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2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2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4" Type="http://schemas.openxmlformats.org/officeDocument/2006/relationships/image" Target="../media/image3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7" Type="http://schemas.openxmlformats.org/officeDocument/2006/relationships/image" Target="../media/image3.png"/><Relationship Id="rId2" Type="http://schemas.microsoft.com/office/2007/relationships/media" Target="../media/media2.m4a"/><Relationship Id="rId1" Type="http://schemas.openxmlformats.org/officeDocument/2006/relationships/tags" Target="../tags/tag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7" Type="http://schemas.openxmlformats.org/officeDocument/2006/relationships/image" Target="../media/image3.png"/><Relationship Id="rId2" Type="http://schemas.microsoft.com/office/2007/relationships/media" Target="../media/media3.m4a"/><Relationship Id="rId1" Type="http://schemas.openxmlformats.org/officeDocument/2006/relationships/tags" Target="../tags/tag6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фото вернисаж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Детская - Ляля_(YoSounds.ru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1" y="13292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659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38">
        <p15:prstTrans prst="drape"/>
      </p:transition>
    </mc:Choice>
    <mc:Fallback xmlns="">
      <p:transition spd="slow" advTm="303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1" y="0"/>
            <a:ext cx="10058400" cy="1371600"/>
          </a:xfrm>
        </p:spPr>
        <p:txBody>
          <a:bodyPr/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 </a:t>
            </a:r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</a:t>
            </a:r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</a:t>
            </a:r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endParaRPr lang="ru-RU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12" y="1494649"/>
            <a:ext cx="5781624" cy="49823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637" y="1494649"/>
            <a:ext cx="5396778" cy="49823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77458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3822">
        <p:dissolve/>
      </p:transition>
    </mc:Choice>
    <mc:Fallback xmlns="">
      <p:transition spd="slow" advTm="3822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31" y="2014195"/>
            <a:ext cx="5245573" cy="43124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055" y="395721"/>
            <a:ext cx="6058714" cy="48196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012671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5528">
        <p15:prstTrans prst="airplane"/>
      </p:transition>
    </mc:Choice>
    <mc:Fallback xmlns="">
      <p:transition spd="slow" advTm="552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5200" y="-138545"/>
            <a:ext cx="10058400" cy="1371600"/>
          </a:xfrm>
        </p:spPr>
        <p:txBody>
          <a:bodyPr/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</a:t>
            </a:r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690" y="1080656"/>
            <a:ext cx="7966364" cy="5443194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38075545"/>
      </p:ext>
    </p:extLst>
  </p:cSld>
  <p:clrMapOvr>
    <a:masterClrMapping/>
  </p:clrMapOvr>
  <p:transition spd="slow" advTm="2029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70218" y="-133260"/>
            <a:ext cx="10058400" cy="1371600"/>
          </a:xfrm>
        </p:spPr>
        <p:txBody>
          <a:bodyPr/>
          <a:lstStyle/>
          <a:p>
            <a:r>
              <a:rPr lang="ru-RU" b="1" dirty="0" smtClean="0">
                <a:solidFill>
                  <a:srgbClr val="F818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r>
              <a:rPr lang="ru-RU" b="1" dirty="0" smtClean="0">
                <a:solidFill>
                  <a:srgbClr val="F818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b="1" dirty="0" smtClean="0">
                <a:solidFill>
                  <a:srgbClr val="F818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59" y="995074"/>
            <a:ext cx="5781623" cy="512863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129" y="1271199"/>
            <a:ext cx="5320578" cy="48196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6594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4906">
        <p14:shred/>
      </p:transition>
    </mc:Choice>
    <mc:Fallback xmlns="">
      <p:transition spd="slow" advTm="490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74327" y="185394"/>
            <a:ext cx="5985596" cy="1371600"/>
          </a:xfrm>
        </p:spPr>
        <p:txBody>
          <a:bodyPr/>
          <a:lstStyle/>
          <a:p>
            <a:r>
              <a:rPr lang="ru-RU" b="1" dirty="0" smtClean="0">
                <a:solidFill>
                  <a:srgbClr val="F818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b="1" dirty="0" smtClean="0">
                <a:solidFill>
                  <a:srgbClr val="F818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b="1" dirty="0" smtClean="0">
                <a:solidFill>
                  <a:srgbClr val="F818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b="1" dirty="0" smtClean="0">
                <a:solidFill>
                  <a:srgbClr val="F818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ё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b="1" dirty="0" smtClean="0">
                <a:solidFill>
                  <a:srgbClr val="F818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b="1" dirty="0" smtClean="0">
                <a:solidFill>
                  <a:srgbClr val="F818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b="1" dirty="0" smtClean="0">
                <a:solidFill>
                  <a:srgbClr val="F818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b="1" dirty="0">
              <a:solidFill>
                <a:srgbClr val="F8189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22" y="490194"/>
            <a:ext cx="5245573" cy="393223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582" y="1660903"/>
            <a:ext cx="5819341" cy="48196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61359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4672">
        <p14:vortex dir="r"/>
      </p:transition>
    </mc:Choice>
    <mc:Fallback xmlns="">
      <p:transition spd="slow" advTm="467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28" y="496311"/>
            <a:ext cx="5242982" cy="393223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123" y="496311"/>
            <a:ext cx="4358986" cy="581198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131899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7505">
        <p15:prstTrans prst="curtains"/>
      </p:transition>
    </mc:Choice>
    <mc:Fallback xmlns="">
      <p:transition spd="slow" advTm="750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01" y="0"/>
            <a:ext cx="4017817" cy="1371600"/>
          </a:xfrm>
        </p:spPr>
        <p:txBody>
          <a:bodyPr/>
          <a:lstStyle/>
          <a:p>
            <a:r>
              <a:rPr lang="ru-RU" b="1" dirty="0" smtClean="0">
                <a:solidFill>
                  <a:srgbClr val="F818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b="1" dirty="0" smtClean="0">
                <a:solidFill>
                  <a:srgbClr val="F818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b="1" dirty="0" smtClean="0">
                <a:solidFill>
                  <a:srgbClr val="F818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b="1" dirty="0" smtClean="0">
                <a:solidFill>
                  <a:srgbClr val="F818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17" y="510166"/>
            <a:ext cx="5242982" cy="393223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929" y="1648691"/>
            <a:ext cx="5855854" cy="476596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1144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Tm="5064">
        <p14:honeycomb/>
      </p:transition>
    </mc:Choice>
    <mc:Fallback xmlns="">
      <p:transition spd="slow" advTm="506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1312" y="-127425"/>
            <a:ext cx="6954982" cy="13716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Fangsong Std R" panose="02020400000000000000" pitchFamily="18" charset="-128"/>
                <a:ea typeface="Adobe Fangsong Std R" panose="02020400000000000000" pitchFamily="18" charset="-128"/>
              </a:rPr>
              <a:t>День Матери 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Fangsong Std R" panose="02020400000000000000" pitchFamily="18" charset="-128"/>
              <a:ea typeface="Adobe Fangsong Std R" panose="02020400000000000000" pitchFamily="18" charset="-128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82" y="1496291"/>
            <a:ext cx="4924463" cy="51123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018" y="1496291"/>
            <a:ext cx="6788727" cy="51123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943903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5867">
        <p15:prstTrans prst="wind"/>
      </p:transition>
    </mc:Choice>
    <mc:Fallback xmlns="">
      <p:transition spd="slow" advTm="586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563" y="-147115"/>
            <a:ext cx="10058400" cy="1371600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 г</a:t>
            </a: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endParaRPr lang="ru-RU" b="1" i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076" y="949901"/>
            <a:ext cx="5847051" cy="5700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151" y="949901"/>
            <a:ext cx="4819650" cy="5700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Звук 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54869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Tm="5484">
        <p14:glitter pattern="hexagon"/>
      </p:transition>
    </mc:Choice>
    <mc:Fallback xmlns="">
      <p:transition spd="slow" advTm="548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mute="1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03" y="296230"/>
            <a:ext cx="5159170" cy="62569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073" y="428625"/>
            <a:ext cx="5028335" cy="6124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1400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4808">
        <p:dissolve/>
      </p:transition>
    </mc:Choice>
    <mc:Fallback xmlns="">
      <p:transition spd="slow" advTm="4808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97382" y="-119406"/>
            <a:ext cx="10058400" cy="1371600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cs typeface="Adobe Hebrew" panose="02040503050201020203" pitchFamily="18" charset="-79"/>
              </a:rPr>
              <a:t>З</a:t>
            </a:r>
            <a:r>
              <a:rPr lang="ru-RU" b="1" i="1" dirty="0" smtClean="0">
                <a:solidFill>
                  <a:srgbClr val="FFC000"/>
                </a:solidFill>
                <a:cs typeface="Adobe Hebrew" panose="02040503050201020203" pitchFamily="18" charset="-79"/>
              </a:rPr>
              <a:t>о</a:t>
            </a:r>
            <a:r>
              <a:rPr lang="ru-RU" b="1" i="1" dirty="0" smtClean="0">
                <a:solidFill>
                  <a:srgbClr val="FF0000"/>
                </a:solidFill>
                <a:cs typeface="Adobe Hebrew" panose="02040503050201020203" pitchFamily="18" charset="-79"/>
              </a:rPr>
              <a:t>л</a:t>
            </a:r>
            <a:r>
              <a:rPr lang="ru-RU" b="1" i="1" dirty="0" smtClean="0">
                <a:solidFill>
                  <a:srgbClr val="FFC000"/>
                </a:solidFill>
                <a:cs typeface="Adobe Hebrew" panose="02040503050201020203" pitchFamily="18" charset="-79"/>
              </a:rPr>
              <a:t>о</a:t>
            </a:r>
            <a:r>
              <a:rPr lang="ru-RU" b="1" i="1" dirty="0" smtClean="0">
                <a:solidFill>
                  <a:srgbClr val="FF0000"/>
                </a:solidFill>
                <a:cs typeface="Adobe Hebrew" panose="02040503050201020203" pitchFamily="18" charset="-79"/>
              </a:rPr>
              <a:t>т</a:t>
            </a:r>
            <a:r>
              <a:rPr lang="ru-RU" b="1" i="1" dirty="0" smtClean="0">
                <a:solidFill>
                  <a:srgbClr val="FFC000"/>
                </a:solidFill>
                <a:cs typeface="Adobe Hebrew" panose="02040503050201020203" pitchFamily="18" charset="-79"/>
              </a:rPr>
              <a:t>а</a:t>
            </a:r>
            <a:r>
              <a:rPr lang="ru-RU" b="1" i="1" dirty="0" smtClean="0">
                <a:solidFill>
                  <a:srgbClr val="FF0000"/>
                </a:solidFill>
                <a:cs typeface="Adobe Hebrew" panose="02040503050201020203" pitchFamily="18" charset="-79"/>
              </a:rPr>
              <a:t>я</a:t>
            </a:r>
            <a:r>
              <a:rPr lang="ru-RU" b="1" i="1" dirty="0" smtClean="0">
                <a:solidFill>
                  <a:srgbClr val="FFC000"/>
                </a:solidFill>
                <a:cs typeface="Adobe Hebrew" panose="02040503050201020203" pitchFamily="18" charset="-79"/>
              </a:rPr>
              <a:t> О</a:t>
            </a:r>
            <a:r>
              <a:rPr lang="ru-RU" b="1" i="1" dirty="0" smtClean="0">
                <a:solidFill>
                  <a:srgbClr val="FF0000"/>
                </a:solidFill>
                <a:cs typeface="Adobe Hebrew" panose="02040503050201020203" pitchFamily="18" charset="-79"/>
              </a:rPr>
              <a:t>с</a:t>
            </a:r>
            <a:r>
              <a:rPr lang="ru-RU" b="1" i="1" dirty="0" smtClean="0">
                <a:solidFill>
                  <a:srgbClr val="FFC000"/>
                </a:solidFill>
                <a:cs typeface="Adobe Hebrew" panose="02040503050201020203" pitchFamily="18" charset="-79"/>
              </a:rPr>
              <a:t>е</a:t>
            </a:r>
            <a:r>
              <a:rPr lang="ru-RU" b="1" i="1" dirty="0" smtClean="0">
                <a:solidFill>
                  <a:srgbClr val="FF0000"/>
                </a:solidFill>
                <a:cs typeface="Adobe Hebrew" panose="02040503050201020203" pitchFamily="18" charset="-79"/>
              </a:rPr>
              <a:t>н</a:t>
            </a:r>
            <a:r>
              <a:rPr lang="ru-RU" b="1" i="1" dirty="0" smtClean="0">
                <a:solidFill>
                  <a:srgbClr val="FFC000"/>
                </a:solidFill>
                <a:cs typeface="Adobe Hebrew" panose="02040503050201020203" pitchFamily="18" charset="-79"/>
              </a:rPr>
              <a:t>ь</a:t>
            </a:r>
            <a:endParaRPr lang="ru-RU" b="1" i="1" dirty="0">
              <a:solidFill>
                <a:srgbClr val="FFC000"/>
              </a:solidFill>
              <a:cs typeface="Adobe Hebrew" panose="02040503050201020203" pitchFamily="18" charset="-79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56" y="870762"/>
            <a:ext cx="4695826" cy="55993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821" y="1260592"/>
            <a:ext cx="6429375" cy="48196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509204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5655">
        <p15:prstTrans prst="peelOff"/>
      </p:transition>
    </mc:Choice>
    <mc:Fallback xmlns="">
      <p:transition spd="slow" advTm="565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7925" y="282375"/>
            <a:ext cx="5818913" cy="13716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</a:t>
            </a: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25" y="2014194"/>
            <a:ext cx="5029201" cy="44061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838" y="393213"/>
            <a:ext cx="5708074" cy="43866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55207967"/>
      </p:ext>
    </p:extLst>
  </p:cSld>
  <p:clrMapOvr>
    <a:masterClrMapping/>
  </p:clrMapOvr>
  <p:transition spd="slow" advTm="5633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3867" y="254666"/>
            <a:ext cx="10058400" cy="13716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</a:t>
            </a: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649" y="2014194"/>
            <a:ext cx="6114132" cy="45051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701" y="429868"/>
            <a:ext cx="4819650" cy="60895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Звук 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07680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Tm="4895">
        <p14:honeycomb/>
      </p:transition>
    </mc:Choice>
    <mc:Fallback xmlns="">
      <p:transition spd="slow" advTm="489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2072" y="-202533"/>
            <a:ext cx="10058400" cy="1371600"/>
          </a:xfrm>
        </p:spPr>
        <p:txBody>
          <a:bodyPr/>
          <a:lstStyle/>
          <a:p>
            <a:r>
              <a:rPr lang="ru-RU" dirty="0" smtClean="0"/>
              <a:t>Вот такие мы!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909" y="1025236"/>
            <a:ext cx="7910946" cy="52182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701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3679">
        <p14:ripple/>
      </p:transition>
    </mc:Choice>
    <mc:Fallback xmlns="">
      <p:transition spd="slow" advTm="367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2182" y="-119405"/>
            <a:ext cx="10058400" cy="1371600"/>
          </a:xfrm>
        </p:spPr>
        <p:txBody>
          <a:bodyPr/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</a:t>
            </a:r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</a:t>
            </a:r>
            <a:endParaRPr lang="ru-RU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4122" y="1050492"/>
            <a:ext cx="6945405" cy="53641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628393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Tm="5349">
        <p15:prstTrans prst="origami"/>
      </p:transition>
    </mc:Choice>
    <mc:Fallback xmlns="">
      <p:transition spd="slow" advTm="534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2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.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2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|2.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2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1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2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2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1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Савон</Template>
  <TotalTime>205</TotalTime>
  <Words>29</Words>
  <Application>Microsoft Office PowerPoint</Application>
  <PresentationFormat>Широкоэкранный</PresentationFormat>
  <Paragraphs>13</Paragraphs>
  <Slides>16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Adobe Fangsong Std R</vt:lpstr>
      <vt:lpstr>Adobe Hebrew</vt:lpstr>
      <vt:lpstr>Century Gothic</vt:lpstr>
      <vt:lpstr>Garamond</vt:lpstr>
      <vt:lpstr>Савон</vt:lpstr>
      <vt:lpstr>фото вернисаж</vt:lpstr>
      <vt:lpstr>День Матери </vt:lpstr>
      <vt:lpstr>Новый год</vt:lpstr>
      <vt:lpstr>Презентация PowerPoint</vt:lpstr>
      <vt:lpstr>Золотая Осень</vt:lpstr>
      <vt:lpstr>Наши ребята</vt:lpstr>
      <vt:lpstr>Наши поделки</vt:lpstr>
      <vt:lpstr>Вот такие мы!</vt:lpstr>
      <vt:lpstr>23 февраля</vt:lpstr>
      <vt:lpstr>Вот как мы умеем</vt:lpstr>
      <vt:lpstr>Презентация PowerPoint</vt:lpstr>
      <vt:lpstr>Наши детки</vt:lpstr>
      <vt:lpstr>8 марта</vt:lpstr>
      <vt:lpstr>Наши звёздочки</vt:lpstr>
      <vt:lpstr>Презентация PowerPoint</vt:lpstr>
      <vt:lpstr>Конкурсы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Наши праздники</dc:title>
  <dc:creator>RePack by Diakov</dc:creator>
  <cp:lastModifiedBy>RePack by Diakov</cp:lastModifiedBy>
  <cp:revision>11</cp:revision>
  <dcterms:created xsi:type="dcterms:W3CDTF">2020-05-29T11:49:08Z</dcterms:created>
  <dcterms:modified xsi:type="dcterms:W3CDTF">2020-05-30T06:48:16Z</dcterms:modified>
</cp:coreProperties>
</file>