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189D"/>
    <a:srgbClr val="490332"/>
    <a:srgbClr val="480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фото вернисаж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Детская - Ляля_(YoSounds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1" y="1329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38">
        <p15:prstTrans prst="drape"/>
      </p:transition>
    </mc:Choice>
    <mc:Fallback xmlns="">
      <p:transition spd="slow" advTm="3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1" y="0"/>
            <a:ext cx="10058400" cy="1371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 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2" y="1494649"/>
            <a:ext cx="5781624" cy="4982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7" y="1494649"/>
            <a:ext cx="5396778" cy="4982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22">
        <p:dissolve/>
      </p:transition>
    </mc:Choice>
    <mc:Fallback xmlns="">
      <p:transition spd="slow" advTm="38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1" y="2014195"/>
            <a:ext cx="5245573" cy="4312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395721"/>
            <a:ext cx="6058714" cy="4819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26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28">
        <p15:prstTrans prst="airplane"/>
      </p:transition>
    </mc:Choice>
    <mc:Fallback xmlns="">
      <p:transition spd="slow" advTm="5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-138545"/>
            <a:ext cx="10058400" cy="1371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0" y="1080656"/>
            <a:ext cx="7966364" cy="544319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075545"/>
      </p:ext>
    </p:extLst>
  </p:cSld>
  <p:clrMapOvr>
    <a:masterClrMapping/>
  </p:clrMapOvr>
  <p:transition spd="slow" advTm="202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218" y="-133260"/>
            <a:ext cx="10058400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9" y="995074"/>
            <a:ext cx="5781623" cy="5128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29" y="1271199"/>
            <a:ext cx="5320578" cy="4819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9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906">
        <p14:shred/>
      </p:transition>
    </mc:Choice>
    <mc:Fallback xmlns="">
      <p:transition spd="slow" advTm="4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4327" y="185394"/>
            <a:ext cx="5985596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b="1" dirty="0">
              <a:solidFill>
                <a:srgbClr val="F818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2" y="490194"/>
            <a:ext cx="5245573" cy="3932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1660903"/>
            <a:ext cx="5819341" cy="4819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3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672">
        <p14:vortex dir="r"/>
      </p:transition>
    </mc:Choice>
    <mc:Fallback xmlns="">
      <p:transition spd="slow" advTm="4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28" y="496311"/>
            <a:ext cx="5242982" cy="3932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23" y="496311"/>
            <a:ext cx="4358986" cy="5811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18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505">
        <p15:prstTrans prst="curtains"/>
      </p:transition>
    </mc:Choice>
    <mc:Fallback xmlns="">
      <p:transition spd="slow" advTm="7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1" y="0"/>
            <a:ext cx="4017817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F818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7" y="510166"/>
            <a:ext cx="5242982" cy="3932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29" y="1648691"/>
            <a:ext cx="5855854" cy="4765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4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64">
        <p14:honeycomb/>
      </p:transition>
    </mc:Choice>
    <mc:Fallback xmlns="">
      <p:transition spd="slow" advTm="5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12" y="-127425"/>
            <a:ext cx="6954982" cy="1371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День Матери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496291"/>
            <a:ext cx="4924463" cy="511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1496291"/>
            <a:ext cx="6788727" cy="511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39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67">
        <p15:prstTrans prst="wind"/>
      </p:transition>
    </mc:Choice>
    <mc:Fallback xmlns="">
      <p:transition spd="slow" advTm="5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563" y="-147115"/>
            <a:ext cx="10058400" cy="1371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г</a:t>
            </a:r>
            <a:r>
              <a:rPr lang="ru-RU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6" y="949901"/>
            <a:ext cx="5847051" cy="57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949901"/>
            <a:ext cx="4819650" cy="57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484">
        <p14:glitter pattern="hexagon"/>
      </p:transition>
    </mc:Choice>
    <mc:Fallback xmlns="">
      <p:transition spd="slow" advTm="5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296230"/>
            <a:ext cx="5159170" cy="625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428625"/>
            <a:ext cx="5028335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4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08">
        <p:dissolve/>
      </p:transition>
    </mc:Choice>
    <mc:Fallback xmlns="">
      <p:transition spd="slow" advTm="480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382" y="-119406"/>
            <a:ext cx="10058400" cy="13716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З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о</a:t>
            </a:r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л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о</a:t>
            </a:r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т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а</a:t>
            </a:r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я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 О</a:t>
            </a:r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с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е</a:t>
            </a:r>
            <a:r>
              <a:rPr lang="ru-RU" b="1" i="1" dirty="0" smtClean="0">
                <a:solidFill>
                  <a:srgbClr val="FF0000"/>
                </a:solidFill>
                <a:cs typeface="Adobe Hebrew" panose="02040503050201020203" pitchFamily="18" charset="-79"/>
              </a:rPr>
              <a:t>н</a:t>
            </a:r>
            <a:r>
              <a:rPr lang="ru-RU" b="1" i="1" dirty="0" smtClean="0">
                <a:solidFill>
                  <a:srgbClr val="FFC000"/>
                </a:solidFill>
                <a:cs typeface="Adobe Hebrew" panose="02040503050201020203" pitchFamily="18" charset="-79"/>
              </a:rPr>
              <a:t>ь</a:t>
            </a:r>
            <a:endParaRPr lang="ru-RU" b="1" i="1" dirty="0">
              <a:solidFill>
                <a:srgbClr val="FFC000"/>
              </a:solidFill>
              <a:cs typeface="Adobe Hebrew" panose="02040503050201020203" pitchFamily="18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6" y="870762"/>
            <a:ext cx="4695826" cy="5599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21" y="1260592"/>
            <a:ext cx="6429375" cy="4819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920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55">
        <p15:prstTrans prst="peelOff"/>
      </p:transition>
    </mc:Choice>
    <mc:Fallback xmlns="">
      <p:transition spd="slow" advTm="5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5" y="282375"/>
            <a:ext cx="5818913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5" y="2014194"/>
            <a:ext cx="5029201" cy="440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8" y="393213"/>
            <a:ext cx="5708074" cy="4386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207967"/>
      </p:ext>
    </p:extLst>
  </p:cSld>
  <p:clrMapOvr>
    <a:masterClrMapping/>
  </p:clrMapOvr>
  <p:transition spd="slow" advTm="56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867" y="254666"/>
            <a:ext cx="10058400" cy="1371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9" y="2014194"/>
            <a:ext cx="6114132" cy="450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01" y="429868"/>
            <a:ext cx="4819650" cy="6089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6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895">
        <p14:honeycomb/>
      </p:transition>
    </mc:Choice>
    <mc:Fallback xmlns="">
      <p:transition spd="slow" advTm="4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072" y="-202533"/>
            <a:ext cx="10058400" cy="1371600"/>
          </a:xfrm>
        </p:spPr>
        <p:txBody>
          <a:bodyPr/>
          <a:lstStyle/>
          <a:p>
            <a:r>
              <a:rPr lang="ru-RU" dirty="0" smtClean="0"/>
              <a:t>Вот такие мы!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09" y="1025236"/>
            <a:ext cx="7910946" cy="5218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79">
        <p14:ripple/>
      </p:transition>
    </mc:Choice>
    <mc:Fallback xmlns="">
      <p:transition spd="slow" advTm="3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82" y="-119405"/>
            <a:ext cx="10058400" cy="1371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22" y="1050492"/>
            <a:ext cx="6945405" cy="536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3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349">
        <p15:prstTrans prst="origami"/>
      </p:transition>
    </mc:Choice>
    <mc:Fallback xmlns="">
      <p:transition spd="slow" advTm="5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205</TotalTime>
  <Words>29</Words>
  <Application>Microsoft Office PowerPoint</Application>
  <PresentationFormat>Широкоэкранный</PresentationFormat>
  <Paragraphs>13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Adobe Fangsong Std R</vt:lpstr>
      <vt:lpstr>Adobe Hebrew</vt:lpstr>
      <vt:lpstr>Century Gothic</vt:lpstr>
      <vt:lpstr>Garamond</vt:lpstr>
      <vt:lpstr>Савон</vt:lpstr>
      <vt:lpstr>фото вернисаж</vt:lpstr>
      <vt:lpstr>День Матери </vt:lpstr>
      <vt:lpstr>Новый год</vt:lpstr>
      <vt:lpstr>Презентация PowerPoint</vt:lpstr>
      <vt:lpstr>Золотая Осень</vt:lpstr>
      <vt:lpstr>Наши ребята</vt:lpstr>
      <vt:lpstr>Наши поделки</vt:lpstr>
      <vt:lpstr>Вот такие мы!</vt:lpstr>
      <vt:lpstr>23 февраля</vt:lpstr>
      <vt:lpstr>Вот как мы умеем</vt:lpstr>
      <vt:lpstr>Презентация PowerPoint</vt:lpstr>
      <vt:lpstr>Наши детки</vt:lpstr>
      <vt:lpstr>8 марта</vt:lpstr>
      <vt:lpstr>Наши звёздочки</vt:lpstr>
      <vt:lpstr>Презентация PowerPoint</vt:lpstr>
      <vt:lpstr>Конкурсы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праздники</dc:title>
  <dc:creator>RePack by Diakov</dc:creator>
  <cp:lastModifiedBy>RePack by Diakov</cp:lastModifiedBy>
  <cp:revision>11</cp:revision>
  <dcterms:created xsi:type="dcterms:W3CDTF">2020-05-29T11:49:08Z</dcterms:created>
  <dcterms:modified xsi:type="dcterms:W3CDTF">2020-05-30T06:48:16Z</dcterms:modified>
</cp:coreProperties>
</file>