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1" autoAdjust="0"/>
    <p:restoredTop sz="94660"/>
  </p:normalViewPr>
  <p:slideViewPr>
    <p:cSldViewPr snapToGrid="0">
      <p:cViewPr varScale="1">
        <p:scale>
          <a:sx n="69" d="100"/>
          <a:sy n="69" d="100"/>
        </p:scale>
        <p:origin x="9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E6FA0-22F5-4D9B-8E82-494CD5770958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71FDB-D4D3-4375-841C-44C4504DD8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101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E6FA0-22F5-4D9B-8E82-494CD5770958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71FDB-D4D3-4375-841C-44C4504DD8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419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E6FA0-22F5-4D9B-8E82-494CD5770958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71FDB-D4D3-4375-841C-44C4504DD8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423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E6FA0-22F5-4D9B-8E82-494CD5770958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71FDB-D4D3-4375-841C-44C4504DD8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463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E6FA0-22F5-4D9B-8E82-494CD5770958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71FDB-D4D3-4375-841C-44C4504DD8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54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E6FA0-22F5-4D9B-8E82-494CD5770958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71FDB-D4D3-4375-841C-44C4504DD8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151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E6FA0-22F5-4D9B-8E82-494CD5770958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71FDB-D4D3-4375-841C-44C4504DD8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357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E6FA0-22F5-4D9B-8E82-494CD5770958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71FDB-D4D3-4375-841C-44C4504DD8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676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E6FA0-22F5-4D9B-8E82-494CD5770958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71FDB-D4D3-4375-841C-44C4504DD8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066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E6FA0-22F5-4D9B-8E82-494CD5770958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71FDB-D4D3-4375-841C-44C4504DD8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493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E6FA0-22F5-4D9B-8E82-494CD5770958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71FDB-D4D3-4375-841C-44C4504DD8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87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E6FA0-22F5-4D9B-8E82-494CD5770958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B71FDB-D4D3-4375-841C-44C4504DD8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306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2022764" y="401782"/>
            <a:ext cx="9144000" cy="3463637"/>
          </a:xfrm>
        </p:spPr>
        <p:txBody>
          <a:bodyPr>
            <a:normAutofit fontScale="40000" lnSpcReduction="20000"/>
          </a:bodyPr>
          <a:lstStyle/>
          <a:p>
            <a:r>
              <a:rPr lang="ru-RU" sz="5900" dirty="0" smtClean="0"/>
              <a:t>Монитор- всего полдела.</a:t>
            </a:r>
          </a:p>
          <a:p>
            <a:r>
              <a:rPr lang="ru-RU" sz="5900" dirty="0" smtClean="0"/>
              <a:t>Чтоб работа закипела </a:t>
            </a:r>
          </a:p>
          <a:p>
            <a:r>
              <a:rPr lang="ru-RU" sz="5900" dirty="0" smtClean="0"/>
              <a:t>Чтобы диски ты смотрел</a:t>
            </a:r>
          </a:p>
          <a:p>
            <a:r>
              <a:rPr lang="ru-RU" sz="5900" dirty="0" smtClean="0"/>
              <a:t>Чтоб без связи не сидел.</a:t>
            </a:r>
          </a:p>
          <a:p>
            <a:r>
              <a:rPr lang="ru-RU" sz="5900" dirty="0" smtClean="0"/>
              <a:t>Чтоб компьютер нам помог </a:t>
            </a:r>
          </a:p>
          <a:p>
            <a:r>
              <a:rPr lang="ru-RU" sz="5900" dirty="0" smtClean="0"/>
              <a:t>Должен быть … </a:t>
            </a:r>
          </a:p>
          <a:p>
            <a:endParaRPr lang="ru-RU" sz="5900" dirty="0"/>
          </a:p>
          <a:p>
            <a:endParaRPr lang="ru-RU" sz="5900" dirty="0" smtClean="0"/>
          </a:p>
          <a:p>
            <a:r>
              <a:rPr lang="ru-RU" sz="5900" dirty="0" smtClean="0"/>
              <a:t>(Системный блок)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508" y="193963"/>
            <a:ext cx="6241473" cy="62414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59134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1296">
        <p:fade/>
      </p:transition>
    </mc:Choice>
    <mc:Fallback xmlns="">
      <p:transition spd="med" advTm="1129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4563" y="1132898"/>
            <a:ext cx="10515600" cy="4351338"/>
          </a:xfrm>
        </p:spPr>
        <p:txBody>
          <a:bodyPr>
            <a:normAutofit/>
          </a:bodyPr>
          <a:lstStyle/>
          <a:p>
            <a:r>
              <a:rPr lang="ru-RU" sz="6600" dirty="0" smtClean="0"/>
              <a:t>Не хочу попасть в беду-</a:t>
            </a:r>
          </a:p>
          <a:p>
            <a:r>
              <a:rPr lang="ru-RU" sz="6600" dirty="0" smtClean="0"/>
              <a:t>Антивирус заведу!</a:t>
            </a:r>
          </a:p>
          <a:p>
            <a:r>
              <a:rPr lang="ru-RU" sz="6600" dirty="0" smtClean="0"/>
              <a:t>Всем, кто ходит в Интернет,</a:t>
            </a:r>
          </a:p>
          <a:p>
            <a:r>
              <a:rPr lang="ru-RU" sz="6600" dirty="0" smtClean="0"/>
              <a:t>Пригодится наш совет.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42330343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6965">
        <p15:prstTrans prst="peelOff"/>
      </p:transition>
    </mc:Choice>
    <mc:Fallback xmlns="">
      <p:transition spd="slow" advTm="696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67691" y="1132898"/>
            <a:ext cx="10515600" cy="4351338"/>
          </a:xfrm>
        </p:spPr>
        <p:txBody>
          <a:bodyPr>
            <a:normAutofit/>
          </a:bodyPr>
          <a:lstStyle/>
          <a:p>
            <a:r>
              <a:rPr lang="ru-RU" sz="6600" dirty="0" smtClean="0"/>
              <a:t>Иногда тебе в Сети </a:t>
            </a:r>
          </a:p>
          <a:p>
            <a:r>
              <a:rPr lang="ru-RU" sz="6600" dirty="0" smtClean="0"/>
              <a:t>Вдруг встречаются внутри.</a:t>
            </a:r>
          </a:p>
          <a:p>
            <a:r>
              <a:rPr lang="ru-RU" sz="6600" dirty="0" smtClean="0"/>
              <a:t>Ты мошенникам не верь</a:t>
            </a:r>
          </a:p>
          <a:p>
            <a:r>
              <a:rPr lang="ru-RU" sz="6600" dirty="0" smtClean="0"/>
              <a:t>Информацию проверь!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7382285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7190">
        <p15:prstTrans prst="peelOff"/>
      </p:transition>
    </mc:Choice>
    <mc:Fallback xmlns="">
      <p:transition spd="slow" advTm="719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1437" y="1105189"/>
            <a:ext cx="10515600" cy="4351338"/>
          </a:xfrm>
        </p:spPr>
        <p:txBody>
          <a:bodyPr>
            <a:noAutofit/>
          </a:bodyPr>
          <a:lstStyle/>
          <a:p>
            <a:r>
              <a:rPr lang="ru-RU" sz="7200" dirty="0" smtClean="0"/>
              <a:t>Злые люди в Интернете,</a:t>
            </a:r>
          </a:p>
          <a:p>
            <a:r>
              <a:rPr lang="ru-RU" sz="7200" dirty="0" smtClean="0"/>
              <a:t>Расставляют свои сети.</a:t>
            </a:r>
          </a:p>
          <a:p>
            <a:r>
              <a:rPr lang="ru-RU" sz="7200" dirty="0" smtClean="0"/>
              <a:t>С незнакомыми людьми</a:t>
            </a:r>
          </a:p>
          <a:p>
            <a:r>
              <a:rPr lang="ru-RU" sz="7200" dirty="0" smtClean="0"/>
              <a:t>Ты на встречу не иди!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20677505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6756">
        <p15:prstTrans prst="peelOff"/>
      </p:transition>
    </mc:Choice>
    <mc:Fallback xmlns="">
      <p:transition spd="slow" advTm="675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3728" y="606425"/>
            <a:ext cx="10515600" cy="4351338"/>
          </a:xfrm>
        </p:spPr>
        <p:txBody>
          <a:bodyPr>
            <a:noAutofit/>
          </a:bodyPr>
          <a:lstStyle/>
          <a:p>
            <a:r>
              <a:rPr lang="ru-RU" sz="8000" dirty="0" smtClean="0"/>
              <a:t>С грубиянами в Сети</a:t>
            </a:r>
          </a:p>
          <a:p>
            <a:r>
              <a:rPr lang="ru-RU" sz="8000" dirty="0" smtClean="0"/>
              <a:t>Разговор не заводи.</a:t>
            </a:r>
          </a:p>
          <a:p>
            <a:r>
              <a:rPr lang="ru-RU" sz="8000" dirty="0" smtClean="0"/>
              <a:t>Ну и сам не оплошай-</a:t>
            </a:r>
          </a:p>
          <a:p>
            <a:r>
              <a:rPr lang="ru-RU" sz="8000" dirty="0" smtClean="0"/>
              <a:t>Некого не обижай.</a:t>
            </a:r>
            <a:endParaRPr lang="ru-RU" sz="8000" dirty="0"/>
          </a:p>
        </p:txBody>
      </p:sp>
    </p:spTree>
    <p:extLst>
      <p:ext uri="{BB962C8B-B14F-4D97-AF65-F5344CB8AC3E}">
        <p14:creationId xmlns:p14="http://schemas.microsoft.com/office/powerpoint/2010/main" val="30373920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7448">
        <p15:prstTrans prst="peelOff"/>
      </p:transition>
    </mc:Choice>
    <mc:Fallback xmlns="">
      <p:transition spd="slow" advTm="744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9763" y="110836"/>
            <a:ext cx="10515600" cy="4351338"/>
          </a:xfrm>
        </p:spPr>
        <p:txBody>
          <a:bodyPr>
            <a:noAutofit/>
          </a:bodyPr>
          <a:lstStyle/>
          <a:p>
            <a:r>
              <a:rPr lang="ru-RU" sz="6600" dirty="0" smtClean="0"/>
              <a:t>Чтобы вор к нам не пришёл,</a:t>
            </a:r>
          </a:p>
          <a:p>
            <a:r>
              <a:rPr lang="ru-RU" sz="6600" dirty="0" smtClean="0"/>
              <a:t>И чужой нас не нашёл,</a:t>
            </a:r>
          </a:p>
          <a:p>
            <a:r>
              <a:rPr lang="ru-RU" sz="6600" dirty="0" smtClean="0"/>
              <a:t>Телефон свой, адрес, фото.</a:t>
            </a:r>
          </a:p>
          <a:p>
            <a:r>
              <a:rPr lang="ru-RU" sz="6600" dirty="0" smtClean="0"/>
              <a:t>В интернет не помещай,</a:t>
            </a:r>
          </a:p>
          <a:p>
            <a:r>
              <a:rPr lang="ru-RU" sz="6600" dirty="0" smtClean="0"/>
              <a:t>И другим не сообщай.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28922727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7223">
        <p15:prstTrans prst="peelOff"/>
      </p:transition>
    </mc:Choice>
    <mc:Fallback xmlns="">
      <p:transition spd="slow" advTm="722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36" y="-96983"/>
            <a:ext cx="10709564" cy="7259782"/>
          </a:xfrm>
        </p:spPr>
      </p:pic>
    </p:spTree>
    <p:extLst>
      <p:ext uri="{BB962C8B-B14F-4D97-AF65-F5344CB8AC3E}">
        <p14:creationId xmlns:p14="http://schemas.microsoft.com/office/powerpoint/2010/main" val="41530836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65">
        <p15:prstTrans prst="fracture"/>
      </p:transition>
    </mc:Choice>
    <mc:Fallback xmlns="">
      <p:transition spd="slow" advTm="306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18" y="1176698"/>
            <a:ext cx="11526981" cy="4101883"/>
          </a:xfrm>
        </p:spPr>
      </p:pic>
    </p:spTree>
    <p:extLst>
      <p:ext uri="{BB962C8B-B14F-4D97-AF65-F5344CB8AC3E}">
        <p14:creationId xmlns:p14="http://schemas.microsoft.com/office/powerpoint/2010/main" val="22338810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147">
        <p15:prstTrans prst="prestige"/>
      </p:transition>
    </mc:Choice>
    <mc:Fallback xmlns="">
      <p:transition spd="slow" advTm="314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</p:spPr>
      </p:pic>
    </p:spTree>
    <p:extLst>
      <p:ext uri="{BB962C8B-B14F-4D97-AF65-F5344CB8AC3E}">
        <p14:creationId xmlns:p14="http://schemas.microsoft.com/office/powerpoint/2010/main" val="13780439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416">
        <p15:prstTrans prst="wind"/>
      </p:transition>
    </mc:Choice>
    <mc:Fallback xmlns="">
      <p:transition spd="slow" advTm="341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10836"/>
            <a:ext cx="10515600" cy="6580909"/>
          </a:xfrm>
        </p:spPr>
      </p:pic>
    </p:spTree>
    <p:extLst>
      <p:ext uri="{BB962C8B-B14F-4D97-AF65-F5344CB8AC3E}">
        <p14:creationId xmlns:p14="http://schemas.microsoft.com/office/powerpoint/2010/main" val="4971433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1985">
        <p15:prstTrans prst="curtains"/>
      </p:transition>
    </mc:Choice>
    <mc:Fallback xmlns="">
      <p:transition spd="slow" advTm="198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4146" y="0"/>
            <a:ext cx="5541818" cy="6747164"/>
          </a:xfrm>
        </p:spPr>
      </p:pic>
    </p:spTree>
    <p:extLst>
      <p:ext uri="{BB962C8B-B14F-4D97-AF65-F5344CB8AC3E}">
        <p14:creationId xmlns:p14="http://schemas.microsoft.com/office/powerpoint/2010/main" val="32423756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4736">
        <p15:prstTrans prst="drape"/>
      </p:transition>
    </mc:Choice>
    <mc:Fallback xmlns="">
      <p:transition spd="slow" advTm="473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1516"/>
            <a:ext cx="6414655" cy="4351338"/>
          </a:xfrm>
        </p:spPr>
        <p:txBody>
          <a:bodyPr/>
          <a:lstStyle/>
          <a:p>
            <a:r>
              <a:rPr lang="ru-RU" dirty="0" smtClean="0"/>
              <a:t>На столе он перед нами,</a:t>
            </a:r>
          </a:p>
          <a:p>
            <a:r>
              <a:rPr lang="ru-RU" dirty="0" smtClean="0"/>
              <a:t>На него направлен взор,</a:t>
            </a:r>
          </a:p>
          <a:p>
            <a:r>
              <a:rPr lang="ru-RU" dirty="0" smtClean="0"/>
              <a:t>Подчиняется программе, носит имя …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(Монитор)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7454" y="1733757"/>
            <a:ext cx="6054436" cy="51242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07950923"/>
      </p:ext>
    </p:extLst>
  </p:cSld>
  <p:clrMapOvr>
    <a:masterClrMapping/>
  </p:clrMapOvr>
  <p:transition spd="slow" advTm="10715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38546"/>
            <a:ext cx="10515599" cy="6608618"/>
          </a:xfrm>
        </p:spPr>
      </p:pic>
    </p:spTree>
    <p:extLst>
      <p:ext uri="{BB962C8B-B14F-4D97-AF65-F5344CB8AC3E}">
        <p14:creationId xmlns:p14="http://schemas.microsoft.com/office/powerpoint/2010/main" val="777717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3608">
        <p14:flash/>
      </p:transition>
    </mc:Choice>
    <mc:Fallback xmlns="">
      <p:transition spd="slow" advTm="360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0515600" cy="4351338"/>
          </a:xfrm>
        </p:spPr>
        <p:txBody>
          <a:bodyPr/>
          <a:lstStyle/>
          <a:p>
            <a:r>
              <a:rPr lang="ru-RU" dirty="0" smtClean="0"/>
              <a:t>На доске по </a:t>
            </a:r>
            <a:r>
              <a:rPr lang="ru-RU" dirty="0" err="1" smtClean="0"/>
              <a:t>строчечке</a:t>
            </a:r>
            <a:endParaRPr lang="ru-RU" dirty="0" smtClean="0"/>
          </a:p>
          <a:p>
            <a:r>
              <a:rPr lang="ru-RU" dirty="0" smtClean="0"/>
              <a:t>Разместились кнопочки</a:t>
            </a:r>
          </a:p>
          <a:p>
            <a:r>
              <a:rPr lang="ru-RU" dirty="0" smtClean="0"/>
              <a:t>Догадайтесь мальчики</a:t>
            </a:r>
          </a:p>
          <a:p>
            <a:r>
              <a:rPr lang="ru-RU" dirty="0" smtClean="0"/>
              <a:t>Как здесь тыкать пальчиком 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( Клавиатура)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181" y="2498036"/>
            <a:ext cx="7550728" cy="3706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4360637"/>
      </p:ext>
    </p:extLst>
  </p:cSld>
  <p:clrMapOvr>
    <a:masterClrMapping/>
  </p:clrMapOvr>
  <p:transition spd="slow" advTm="11143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0515600" cy="4351338"/>
          </a:xfrm>
        </p:spPr>
        <p:txBody>
          <a:bodyPr/>
          <a:lstStyle/>
          <a:p>
            <a:r>
              <a:rPr lang="ru-RU" dirty="0" smtClean="0"/>
              <a:t>У компьютера рука </a:t>
            </a:r>
          </a:p>
          <a:p>
            <a:r>
              <a:rPr lang="ru-RU" dirty="0" smtClean="0"/>
              <a:t>На веревочке пока</a:t>
            </a:r>
          </a:p>
          <a:p>
            <a:r>
              <a:rPr lang="ru-RU" dirty="0" smtClean="0"/>
              <a:t>Как приветливый мальчишка</a:t>
            </a:r>
          </a:p>
          <a:p>
            <a:r>
              <a:rPr lang="ru-RU" dirty="0" smtClean="0"/>
              <a:t>Кто вам тянет руку …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( Мышка)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5291" y="1288473"/>
            <a:ext cx="5257800" cy="4726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97582779"/>
      </p:ext>
    </p:extLst>
  </p:cSld>
  <p:clrMapOvr>
    <a:masterClrMapping/>
  </p:clrMapOvr>
  <p:transition spd="slow" advTm="9957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366" y="152400"/>
            <a:ext cx="4365914" cy="33528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280" y="27709"/>
            <a:ext cx="4371110" cy="36021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5019" y="3368595"/>
            <a:ext cx="3657600" cy="32796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79" y="4167171"/>
            <a:ext cx="4876801" cy="229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970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2163">
        <p:circle/>
      </p:transition>
    </mc:Choice>
    <mc:Fallback xmlns="">
      <p:transition spd="slow" advTm="2163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945" y="1930689"/>
            <a:ext cx="7820891" cy="2087129"/>
          </a:xfrm>
        </p:spPr>
        <p:txBody>
          <a:bodyPr>
            <a:noAutofit/>
          </a:bodyPr>
          <a:lstStyle/>
          <a:p>
            <a:r>
              <a:rPr lang="ru-RU" sz="9600" dirty="0" smtClean="0"/>
              <a:t>Правила безопасности   в интернете.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39066322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2389">
        <p15:prstTrans prst="peelOff"/>
      </p:transition>
    </mc:Choice>
    <mc:Fallback xmlns="">
      <p:transition spd="slow" advTm="238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23108" y="1229880"/>
            <a:ext cx="10515600" cy="4351338"/>
          </a:xfrm>
        </p:spPr>
        <p:txBody>
          <a:bodyPr>
            <a:normAutofit/>
          </a:bodyPr>
          <a:lstStyle/>
          <a:p>
            <a:r>
              <a:rPr lang="ru-RU" sz="5400" dirty="0" smtClean="0"/>
              <a:t>Мы хотим, что Интернет,</a:t>
            </a:r>
          </a:p>
          <a:p>
            <a:r>
              <a:rPr lang="ru-RU" sz="5400" dirty="0" smtClean="0"/>
              <a:t>Был вам другом много лет!</a:t>
            </a:r>
          </a:p>
          <a:p>
            <a:r>
              <a:rPr lang="ru-RU" sz="5400" dirty="0" smtClean="0"/>
              <a:t>Будешь знать семь правил этих –</a:t>
            </a:r>
          </a:p>
          <a:p>
            <a:r>
              <a:rPr lang="ru-RU" sz="5400" dirty="0" smtClean="0"/>
              <a:t>Смело плавай в Интернете!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5467349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5261">
        <p15:prstTrans prst="peelOff"/>
      </p:transition>
    </mc:Choice>
    <mc:Fallback xmlns="">
      <p:transition spd="slow" advTm="526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2272" y="800389"/>
            <a:ext cx="10515600" cy="4351338"/>
          </a:xfrm>
        </p:spPr>
        <p:txBody>
          <a:bodyPr>
            <a:noAutofit/>
          </a:bodyPr>
          <a:lstStyle/>
          <a:p>
            <a:r>
              <a:rPr lang="ru-RU" sz="6600" dirty="0" smtClean="0"/>
              <a:t>Если что-то непонятно</a:t>
            </a:r>
          </a:p>
          <a:p>
            <a:r>
              <a:rPr lang="ru-RU" sz="6600" dirty="0" smtClean="0"/>
              <a:t>Страшно или неприятно,</a:t>
            </a:r>
          </a:p>
          <a:p>
            <a:r>
              <a:rPr lang="ru-RU" sz="6600" dirty="0" smtClean="0"/>
              <a:t>Быстро к взрослым поспеши, </a:t>
            </a:r>
          </a:p>
          <a:p>
            <a:r>
              <a:rPr lang="ru-RU" sz="6600" dirty="0" smtClean="0"/>
              <a:t>Расскажи и покажи.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33898677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6410">
        <p15:prstTrans prst="peelOff"/>
      </p:transition>
    </mc:Choice>
    <mc:Fallback xmlns="">
      <p:transition spd="slow" advTm="641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3509" y="1396134"/>
            <a:ext cx="10515600" cy="4351338"/>
          </a:xfrm>
        </p:spPr>
        <p:txBody>
          <a:bodyPr>
            <a:normAutofit/>
          </a:bodyPr>
          <a:lstStyle/>
          <a:p>
            <a:r>
              <a:rPr lang="ru-RU" sz="6600" dirty="0" smtClean="0"/>
              <a:t>Как и всюду на планете,</a:t>
            </a:r>
          </a:p>
          <a:p>
            <a:r>
              <a:rPr lang="ru-RU" sz="6600" dirty="0" smtClean="0"/>
              <a:t>Есть опасность в Интернете.</a:t>
            </a:r>
          </a:p>
          <a:p>
            <a:r>
              <a:rPr lang="ru-RU" sz="6600" dirty="0" smtClean="0"/>
              <a:t>Мы опасность исключаем.</a:t>
            </a:r>
          </a:p>
          <a:p>
            <a:r>
              <a:rPr lang="ru-RU" sz="6600" dirty="0" smtClean="0"/>
              <a:t>Если фильтры подключаем.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20566391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6076">
        <p15:prstTrans prst="peelOff"/>
      </p:transition>
    </mc:Choice>
    <mc:Fallback xmlns="">
      <p:transition spd="slow" advTm="607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7|2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4|2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5|1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9|2.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242</Words>
  <Application>Microsoft Office PowerPoint</Application>
  <PresentationFormat>Широкоэкранный</PresentationFormat>
  <Paragraphs>64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Правила безопасности   в интернете.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RePack by Diakov</cp:lastModifiedBy>
  <cp:revision>9</cp:revision>
  <dcterms:created xsi:type="dcterms:W3CDTF">2019-12-09T11:25:09Z</dcterms:created>
  <dcterms:modified xsi:type="dcterms:W3CDTF">2019-12-09T13:05:47Z</dcterms:modified>
</cp:coreProperties>
</file>