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6FA0-22F5-4D9B-8E82-494CD5770958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FDB-D4D3-4375-841C-44C4504D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0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6FA0-22F5-4D9B-8E82-494CD5770958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FDB-D4D3-4375-841C-44C4504D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1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6FA0-22F5-4D9B-8E82-494CD5770958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FDB-D4D3-4375-841C-44C4504D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2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6FA0-22F5-4D9B-8E82-494CD5770958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FDB-D4D3-4375-841C-44C4504D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6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6FA0-22F5-4D9B-8E82-494CD5770958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FDB-D4D3-4375-841C-44C4504D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6FA0-22F5-4D9B-8E82-494CD5770958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FDB-D4D3-4375-841C-44C4504D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5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6FA0-22F5-4D9B-8E82-494CD5770958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FDB-D4D3-4375-841C-44C4504D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5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6FA0-22F5-4D9B-8E82-494CD5770958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FDB-D4D3-4375-841C-44C4504D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6FA0-22F5-4D9B-8E82-494CD5770958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FDB-D4D3-4375-841C-44C4504D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6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6FA0-22F5-4D9B-8E82-494CD5770958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FDB-D4D3-4375-841C-44C4504D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9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6FA0-22F5-4D9B-8E82-494CD5770958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FDB-D4D3-4375-841C-44C4504D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6FA0-22F5-4D9B-8E82-494CD5770958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1FDB-D4D3-4375-841C-44C4504D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022764" y="401782"/>
            <a:ext cx="9144000" cy="3463637"/>
          </a:xfrm>
        </p:spPr>
        <p:txBody>
          <a:bodyPr>
            <a:normAutofit fontScale="40000" lnSpcReduction="20000"/>
          </a:bodyPr>
          <a:lstStyle/>
          <a:p>
            <a:r>
              <a:rPr lang="ru-RU" sz="5900" dirty="0" smtClean="0"/>
              <a:t>Монитор- всего полдела.</a:t>
            </a:r>
          </a:p>
          <a:p>
            <a:r>
              <a:rPr lang="ru-RU" sz="5900" dirty="0" smtClean="0"/>
              <a:t>Чтоб работа закипела </a:t>
            </a:r>
          </a:p>
          <a:p>
            <a:r>
              <a:rPr lang="ru-RU" sz="5900" dirty="0" smtClean="0"/>
              <a:t>Чтобы диски ты смотрел</a:t>
            </a:r>
          </a:p>
          <a:p>
            <a:r>
              <a:rPr lang="ru-RU" sz="5900" dirty="0" smtClean="0"/>
              <a:t>Чтоб без связи не сидел.</a:t>
            </a:r>
          </a:p>
          <a:p>
            <a:r>
              <a:rPr lang="ru-RU" sz="5900" dirty="0" smtClean="0"/>
              <a:t>Чтоб компьютер нам помог </a:t>
            </a:r>
          </a:p>
          <a:p>
            <a:r>
              <a:rPr lang="ru-RU" sz="5900" dirty="0" smtClean="0"/>
              <a:t>Должен быть … </a:t>
            </a:r>
          </a:p>
          <a:p>
            <a:endParaRPr lang="ru-RU" sz="5900" dirty="0"/>
          </a:p>
          <a:p>
            <a:endParaRPr lang="ru-RU" sz="5900" dirty="0" smtClean="0"/>
          </a:p>
          <a:p>
            <a:r>
              <a:rPr lang="ru-RU" sz="5900" dirty="0" smtClean="0"/>
              <a:t>(Системный блок)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8" y="193963"/>
            <a:ext cx="6241473" cy="6241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13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96">
        <p:fade/>
      </p:transition>
    </mc:Choice>
    <mc:Fallback xmlns="">
      <p:transition spd="med" advTm="112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4563" y="1132898"/>
            <a:ext cx="10515600" cy="435133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Не хочу попасть в беду-</a:t>
            </a:r>
          </a:p>
          <a:p>
            <a:r>
              <a:rPr lang="ru-RU" sz="6600" dirty="0" smtClean="0"/>
              <a:t>Антивирус заведу!</a:t>
            </a:r>
          </a:p>
          <a:p>
            <a:r>
              <a:rPr lang="ru-RU" sz="6600" dirty="0" smtClean="0"/>
              <a:t>Всем, кто ходит в Интернет,</a:t>
            </a:r>
          </a:p>
          <a:p>
            <a:r>
              <a:rPr lang="ru-RU" sz="6600" dirty="0" smtClean="0"/>
              <a:t>Пригодится наш совет.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233034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965">
        <p15:prstTrans prst="peelOff"/>
      </p:transition>
    </mc:Choice>
    <mc:Fallback xmlns="">
      <p:transition spd="slow" advTm="69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7691" y="1132898"/>
            <a:ext cx="10515600" cy="435133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Иногда тебе в Сети </a:t>
            </a:r>
          </a:p>
          <a:p>
            <a:r>
              <a:rPr lang="ru-RU" sz="6600" dirty="0" smtClean="0"/>
              <a:t>Вдруг встречаются внутри.</a:t>
            </a:r>
          </a:p>
          <a:p>
            <a:r>
              <a:rPr lang="ru-RU" sz="6600" dirty="0" smtClean="0"/>
              <a:t>Ты мошенникам не верь</a:t>
            </a:r>
          </a:p>
          <a:p>
            <a:r>
              <a:rPr lang="ru-RU" sz="6600" dirty="0" smtClean="0"/>
              <a:t>Информацию проверь!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73822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90">
        <p15:prstTrans prst="peelOff"/>
      </p:transition>
    </mc:Choice>
    <mc:Fallback xmlns="">
      <p:transition spd="slow" advTm="71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437" y="1105189"/>
            <a:ext cx="10515600" cy="4351338"/>
          </a:xfrm>
        </p:spPr>
        <p:txBody>
          <a:bodyPr>
            <a:noAutofit/>
          </a:bodyPr>
          <a:lstStyle/>
          <a:p>
            <a:r>
              <a:rPr lang="ru-RU" sz="7200" dirty="0" smtClean="0"/>
              <a:t>Злые люди в Интернете,</a:t>
            </a:r>
          </a:p>
          <a:p>
            <a:r>
              <a:rPr lang="ru-RU" sz="7200" dirty="0" smtClean="0"/>
              <a:t>Расставляют свои сети.</a:t>
            </a:r>
          </a:p>
          <a:p>
            <a:r>
              <a:rPr lang="ru-RU" sz="7200" dirty="0" smtClean="0"/>
              <a:t>С незнакомыми людьми</a:t>
            </a:r>
          </a:p>
          <a:p>
            <a:r>
              <a:rPr lang="ru-RU" sz="7200" dirty="0" smtClean="0"/>
              <a:t>Ты на встречу не иди!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06775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756">
        <p15:prstTrans prst="peelOff"/>
      </p:transition>
    </mc:Choice>
    <mc:Fallback xmlns="">
      <p:transition spd="slow" advTm="67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728" y="606425"/>
            <a:ext cx="10515600" cy="4351338"/>
          </a:xfrm>
        </p:spPr>
        <p:txBody>
          <a:bodyPr>
            <a:noAutofit/>
          </a:bodyPr>
          <a:lstStyle/>
          <a:p>
            <a:r>
              <a:rPr lang="ru-RU" sz="8000" dirty="0" smtClean="0"/>
              <a:t>С грубиянами в Сети</a:t>
            </a:r>
          </a:p>
          <a:p>
            <a:r>
              <a:rPr lang="ru-RU" sz="8000" dirty="0" smtClean="0"/>
              <a:t>Разговор не заводи.</a:t>
            </a:r>
          </a:p>
          <a:p>
            <a:r>
              <a:rPr lang="ru-RU" sz="8000" dirty="0" smtClean="0"/>
              <a:t>Ну и сам не оплошай-</a:t>
            </a:r>
          </a:p>
          <a:p>
            <a:r>
              <a:rPr lang="ru-RU" sz="8000" dirty="0" smtClean="0"/>
              <a:t>Некого не обижай.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03739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448">
        <p15:prstTrans prst="peelOff"/>
      </p:transition>
    </mc:Choice>
    <mc:Fallback xmlns="">
      <p:transition spd="slow" advTm="74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763" y="110836"/>
            <a:ext cx="10515600" cy="4351338"/>
          </a:xfrm>
        </p:spPr>
        <p:txBody>
          <a:bodyPr>
            <a:noAutofit/>
          </a:bodyPr>
          <a:lstStyle/>
          <a:p>
            <a:r>
              <a:rPr lang="ru-RU" sz="6600" dirty="0" smtClean="0"/>
              <a:t>Чтобы вор к нам не пришёл,</a:t>
            </a:r>
          </a:p>
          <a:p>
            <a:r>
              <a:rPr lang="ru-RU" sz="6600" dirty="0" smtClean="0"/>
              <a:t>И чужой нас не нашёл,</a:t>
            </a:r>
          </a:p>
          <a:p>
            <a:r>
              <a:rPr lang="ru-RU" sz="6600" dirty="0" smtClean="0"/>
              <a:t>Телефон свой, адрес, фото.</a:t>
            </a:r>
          </a:p>
          <a:p>
            <a:r>
              <a:rPr lang="ru-RU" sz="6600" dirty="0" smtClean="0"/>
              <a:t>В интернет не помещай,</a:t>
            </a:r>
          </a:p>
          <a:p>
            <a:r>
              <a:rPr lang="ru-RU" sz="6600" dirty="0" smtClean="0"/>
              <a:t>И другим не сообщай.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89227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223">
        <p15:prstTrans prst="peelOff"/>
      </p:transition>
    </mc:Choice>
    <mc:Fallback xmlns="">
      <p:transition spd="slow" advTm="72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" y="-96983"/>
            <a:ext cx="10709564" cy="7259782"/>
          </a:xfrm>
        </p:spPr>
      </p:pic>
    </p:spTree>
    <p:extLst>
      <p:ext uri="{BB962C8B-B14F-4D97-AF65-F5344CB8AC3E}">
        <p14:creationId xmlns:p14="http://schemas.microsoft.com/office/powerpoint/2010/main" val="415308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65">
        <p15:prstTrans prst="fracture"/>
      </p:transition>
    </mc:Choice>
    <mc:Fallback xmlns="">
      <p:transition spd="slow" advTm="30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176698"/>
            <a:ext cx="11526981" cy="4101883"/>
          </a:xfrm>
        </p:spPr>
      </p:pic>
    </p:spTree>
    <p:extLst>
      <p:ext uri="{BB962C8B-B14F-4D97-AF65-F5344CB8AC3E}">
        <p14:creationId xmlns:p14="http://schemas.microsoft.com/office/powerpoint/2010/main" val="223388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147">
        <p15:prstTrans prst="prestige"/>
      </p:transition>
    </mc:Choice>
    <mc:Fallback xmlns="">
      <p:transition spd="slow" advTm="31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378043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416">
        <p15:prstTrans prst="wind"/>
      </p:transition>
    </mc:Choice>
    <mc:Fallback xmlns="">
      <p:transition spd="slow" advTm="34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836"/>
            <a:ext cx="10515600" cy="6580909"/>
          </a:xfrm>
        </p:spPr>
      </p:pic>
    </p:spTree>
    <p:extLst>
      <p:ext uri="{BB962C8B-B14F-4D97-AF65-F5344CB8AC3E}">
        <p14:creationId xmlns:p14="http://schemas.microsoft.com/office/powerpoint/2010/main" val="497143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985">
        <p15:prstTrans prst="curtains"/>
      </p:transition>
    </mc:Choice>
    <mc:Fallback xmlns="">
      <p:transition spd="slow" advTm="19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6" y="0"/>
            <a:ext cx="5541818" cy="6747164"/>
          </a:xfrm>
        </p:spPr>
      </p:pic>
    </p:spTree>
    <p:extLst>
      <p:ext uri="{BB962C8B-B14F-4D97-AF65-F5344CB8AC3E}">
        <p14:creationId xmlns:p14="http://schemas.microsoft.com/office/powerpoint/2010/main" val="324237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736">
        <p15:prstTrans prst="drape"/>
      </p:transition>
    </mc:Choice>
    <mc:Fallback xmlns="">
      <p:transition spd="slow" advTm="47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516"/>
            <a:ext cx="6414655" cy="4351338"/>
          </a:xfrm>
        </p:spPr>
        <p:txBody>
          <a:bodyPr/>
          <a:lstStyle/>
          <a:p>
            <a:r>
              <a:rPr lang="ru-RU" dirty="0" smtClean="0"/>
              <a:t>На столе он перед нами,</a:t>
            </a:r>
          </a:p>
          <a:p>
            <a:r>
              <a:rPr lang="ru-RU" dirty="0" smtClean="0"/>
              <a:t>На него направлен взор,</a:t>
            </a:r>
          </a:p>
          <a:p>
            <a:r>
              <a:rPr lang="ru-RU" dirty="0" smtClean="0"/>
              <a:t>Подчиняется программе, носит имя …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(Монитор)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4" y="1733757"/>
            <a:ext cx="6054436" cy="5124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950923"/>
      </p:ext>
    </p:extLst>
  </p:cSld>
  <p:clrMapOvr>
    <a:masterClrMapping/>
  </p:clrMapOvr>
  <p:transition spd="slow" advTm="107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546"/>
            <a:ext cx="10515599" cy="6608618"/>
          </a:xfrm>
        </p:spPr>
      </p:pic>
    </p:spTree>
    <p:extLst>
      <p:ext uri="{BB962C8B-B14F-4D97-AF65-F5344CB8AC3E}">
        <p14:creationId xmlns:p14="http://schemas.microsoft.com/office/powerpoint/2010/main" val="7777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608">
        <p14:flash/>
      </p:transition>
    </mc:Choice>
    <mc:Fallback xmlns="">
      <p:transition spd="slow" advTm="36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/>
          <a:lstStyle/>
          <a:p>
            <a:r>
              <a:rPr lang="ru-RU" dirty="0" smtClean="0"/>
              <a:t>На доске по </a:t>
            </a:r>
            <a:r>
              <a:rPr lang="ru-RU" dirty="0" err="1" smtClean="0"/>
              <a:t>строчечке</a:t>
            </a:r>
            <a:endParaRPr lang="ru-RU" dirty="0" smtClean="0"/>
          </a:p>
          <a:p>
            <a:r>
              <a:rPr lang="ru-RU" dirty="0" smtClean="0"/>
              <a:t>Разместились кнопочки</a:t>
            </a:r>
          </a:p>
          <a:p>
            <a:r>
              <a:rPr lang="ru-RU" dirty="0" smtClean="0"/>
              <a:t>Догадайтесь мальчики</a:t>
            </a:r>
          </a:p>
          <a:p>
            <a:r>
              <a:rPr lang="ru-RU" dirty="0" smtClean="0"/>
              <a:t>Как здесь тыкать пальчиком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( Клавиатура)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1" y="2498036"/>
            <a:ext cx="7550728" cy="370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60637"/>
      </p:ext>
    </p:extLst>
  </p:cSld>
  <p:clrMapOvr>
    <a:masterClrMapping/>
  </p:clrMapOvr>
  <p:transition spd="slow" advTm="111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/>
          <a:lstStyle/>
          <a:p>
            <a:r>
              <a:rPr lang="ru-RU" dirty="0" smtClean="0"/>
              <a:t>У компьютера рука </a:t>
            </a:r>
          </a:p>
          <a:p>
            <a:r>
              <a:rPr lang="ru-RU" dirty="0" smtClean="0"/>
              <a:t>На веревочке пока</a:t>
            </a:r>
          </a:p>
          <a:p>
            <a:r>
              <a:rPr lang="ru-RU" dirty="0" smtClean="0"/>
              <a:t>Как приветливый мальчишка</a:t>
            </a:r>
          </a:p>
          <a:p>
            <a:r>
              <a:rPr lang="ru-RU" dirty="0" smtClean="0"/>
              <a:t>Кто вам тянет руку 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( Мышка)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1" y="1288473"/>
            <a:ext cx="5257800" cy="472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582779"/>
      </p:ext>
    </p:extLst>
  </p:cSld>
  <p:clrMapOvr>
    <a:masterClrMapping/>
  </p:clrMapOvr>
  <p:transition spd="slow" advTm="995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6" y="152400"/>
            <a:ext cx="4365914" cy="3352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80" y="27709"/>
            <a:ext cx="4371110" cy="3602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9" y="3368595"/>
            <a:ext cx="3657600" cy="3279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" y="4167171"/>
            <a:ext cx="4876801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63">
        <p:circle/>
      </p:transition>
    </mc:Choice>
    <mc:Fallback xmlns="">
      <p:transition spd="slow" advTm="216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945" y="1930689"/>
            <a:ext cx="7820891" cy="2087129"/>
          </a:xfrm>
        </p:spPr>
        <p:txBody>
          <a:bodyPr>
            <a:noAutofit/>
          </a:bodyPr>
          <a:lstStyle/>
          <a:p>
            <a:r>
              <a:rPr lang="ru-RU" sz="9600" dirty="0" smtClean="0"/>
              <a:t>Правила безопасности   в интернете.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90663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89">
        <p15:prstTrans prst="peelOff"/>
      </p:transition>
    </mc:Choice>
    <mc:Fallback xmlns="">
      <p:transition spd="slow" advTm="23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3108" y="1229880"/>
            <a:ext cx="10515600" cy="435133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Мы хотим, что Интернет,</a:t>
            </a:r>
          </a:p>
          <a:p>
            <a:r>
              <a:rPr lang="ru-RU" sz="5400" dirty="0" smtClean="0"/>
              <a:t>Был вам другом много лет!</a:t>
            </a:r>
          </a:p>
          <a:p>
            <a:r>
              <a:rPr lang="ru-RU" sz="5400" dirty="0" smtClean="0"/>
              <a:t>Будешь знать семь правил этих –</a:t>
            </a:r>
          </a:p>
          <a:p>
            <a:r>
              <a:rPr lang="ru-RU" sz="5400" dirty="0" smtClean="0"/>
              <a:t>Смело плавай в Интернете!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4673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261">
        <p15:prstTrans prst="peelOff"/>
      </p:transition>
    </mc:Choice>
    <mc:Fallback xmlns="">
      <p:transition spd="slow" advTm="52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272" y="800389"/>
            <a:ext cx="10515600" cy="4351338"/>
          </a:xfrm>
        </p:spPr>
        <p:txBody>
          <a:bodyPr>
            <a:noAutofit/>
          </a:bodyPr>
          <a:lstStyle/>
          <a:p>
            <a:r>
              <a:rPr lang="ru-RU" sz="6600" dirty="0" smtClean="0"/>
              <a:t>Если что-то непонятно</a:t>
            </a:r>
          </a:p>
          <a:p>
            <a:r>
              <a:rPr lang="ru-RU" sz="6600" dirty="0" smtClean="0"/>
              <a:t>Страшно или неприятно,</a:t>
            </a:r>
          </a:p>
          <a:p>
            <a:r>
              <a:rPr lang="ru-RU" sz="6600" dirty="0" smtClean="0"/>
              <a:t>Быстро к взрослым поспеши, </a:t>
            </a:r>
          </a:p>
          <a:p>
            <a:r>
              <a:rPr lang="ru-RU" sz="6600" dirty="0" smtClean="0"/>
              <a:t>Расскажи и покажи.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38986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410">
        <p15:prstTrans prst="peelOff"/>
      </p:transition>
    </mc:Choice>
    <mc:Fallback xmlns="">
      <p:transition spd="slow" advTm="64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509" y="1396134"/>
            <a:ext cx="10515600" cy="435133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Как и всюду на планете,</a:t>
            </a:r>
          </a:p>
          <a:p>
            <a:r>
              <a:rPr lang="ru-RU" sz="6600" dirty="0" smtClean="0"/>
              <a:t>Есть опасность в Интернете.</a:t>
            </a:r>
          </a:p>
          <a:p>
            <a:r>
              <a:rPr lang="ru-RU" sz="6600" dirty="0" smtClean="0"/>
              <a:t>Мы опасность исключаем.</a:t>
            </a:r>
          </a:p>
          <a:p>
            <a:r>
              <a:rPr lang="ru-RU" sz="6600" dirty="0" smtClean="0"/>
              <a:t>Если фильтры подключаем.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5663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76">
        <p15:prstTrans prst="peelOff"/>
      </p:transition>
    </mc:Choice>
    <mc:Fallback xmlns="">
      <p:transition spd="slow" advTm="60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242</Words>
  <Application>Microsoft Office PowerPoint</Application>
  <PresentationFormat>Широкоэкранный</PresentationFormat>
  <Paragraphs>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безопасности   в интернете.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9</cp:revision>
  <dcterms:created xsi:type="dcterms:W3CDTF">2019-12-09T11:25:09Z</dcterms:created>
  <dcterms:modified xsi:type="dcterms:W3CDTF">2019-12-09T13:05:47Z</dcterms:modified>
</cp:coreProperties>
</file>