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1" r:id="rId10"/>
    <p:sldId id="268" r:id="rId11"/>
    <p:sldId id="269" r:id="rId12"/>
    <p:sldId id="260" r:id="rId13"/>
    <p:sldId id="263" r:id="rId14"/>
    <p:sldId id="270" r:id="rId15"/>
    <p:sldId id="26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73" autoAdjust="0"/>
  </p:normalViewPr>
  <p:slideViewPr>
    <p:cSldViewPr>
      <p:cViewPr>
        <p:scale>
          <a:sx n="75" d="100"/>
          <a:sy n="75" d="100"/>
        </p:scale>
        <p:origin x="-1152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C536C-A0DE-43CA-A3E7-B24000AA70F5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6DA1B-A43B-48CB-A673-1EA0A546E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2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AAB4-DC8F-404F-86BD-1BD79BB978AC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436" y="0"/>
            <a:ext cx="9333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Презентация на тему:</a:t>
            </a:r>
          </a:p>
          <a:p>
            <a:pPr algn="r"/>
            <a:r>
              <a:rPr lang="ru-RU" dirty="0" smtClean="0"/>
              <a:t>«Безопасность в сети интернет»</a:t>
            </a:r>
          </a:p>
          <a:p>
            <a:pPr algn="r"/>
            <a:r>
              <a:rPr lang="ru-RU" sz="1200" dirty="0" smtClean="0"/>
              <a:t>Воспитатель МДОУ </a:t>
            </a:r>
            <a:r>
              <a:rPr lang="ru-RU" sz="1200" dirty="0" smtClean="0"/>
              <a:t>ЮДС:</a:t>
            </a:r>
          </a:p>
          <a:p>
            <a:pPr algn="r"/>
            <a:r>
              <a:rPr lang="ru-RU" sz="1200" dirty="0" err="1" smtClean="0"/>
              <a:t>Икина</a:t>
            </a:r>
            <a:r>
              <a:rPr lang="ru-RU" sz="1200" dirty="0"/>
              <a:t> </a:t>
            </a:r>
            <a:r>
              <a:rPr lang="ru-RU" sz="1200" dirty="0" smtClean="0"/>
              <a:t>В.И.</a:t>
            </a:r>
            <a:endParaRPr lang="ru-RU" sz="1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701876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67c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286256"/>
            <a:ext cx="5286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Ни в коем случае не указывай свой номер телефона или электронный адрес, не отправляй с него </a:t>
            </a:r>
            <a:r>
              <a:rPr lang="ru-RU" sz="2800" b="1" dirty="0" err="1" smtClean="0">
                <a:solidFill>
                  <a:schemeClr val="bg1"/>
                </a:solidFill>
              </a:rPr>
              <a:t>смс</a:t>
            </a:r>
            <a:r>
              <a:rPr lang="ru-RU" sz="2800" b="1" dirty="0" smtClean="0">
                <a:solidFill>
                  <a:schemeClr val="bg1"/>
                </a:solidFill>
              </a:rPr>
              <a:t> на незнакомые номера в Интернете.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chemeClr val="tx2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664" y="0"/>
            <a:ext cx="69853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2500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Никому и никогда не разглашай свои пароли. Они - твой главный секрет.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Не отправляй свои пароли по электронной почте.</a:t>
            </a:r>
            <a:endParaRPr lang="ru-RU" sz="2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5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__1_20141129_1929762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614" y="928669"/>
            <a:ext cx="4214386" cy="592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357222" y="285728"/>
            <a:ext cx="68366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Установи антивирус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000" dirty="0" smtClean="0"/>
              <a:t>Чтобы не попасть в беду- </a:t>
            </a:r>
          </a:p>
          <a:p>
            <a:pPr>
              <a:buNone/>
            </a:pPr>
            <a:r>
              <a:rPr lang="ru-RU" sz="3000" dirty="0" smtClean="0"/>
              <a:t> Антивирус заведу! </a:t>
            </a:r>
          </a:p>
          <a:p>
            <a:pPr>
              <a:buNone/>
            </a:pPr>
            <a:r>
              <a:rPr lang="ru-RU" sz="3000" dirty="0" smtClean="0"/>
              <a:t> Всем, кто ходит в интернет</a:t>
            </a:r>
          </a:p>
          <a:p>
            <a:pPr>
              <a:buNone/>
            </a:pPr>
            <a:r>
              <a:rPr lang="ru-RU" sz="3000" dirty="0" smtClean="0"/>
              <a:t> Пригодиться наш совет.</a:t>
            </a:r>
            <a:endParaRPr lang="ru-RU" sz="3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3119" y="2202235"/>
            <a:ext cx="6750881" cy="465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5941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4.Проверяй информацию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5926"/>
            <a:ext cx="35718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 smtClean="0"/>
              <a:t>Иногда тебе в сети</a:t>
            </a:r>
          </a:p>
          <a:p>
            <a:pPr>
              <a:buNone/>
            </a:pPr>
            <a:r>
              <a:rPr lang="ru-RU" sz="3200" dirty="0" smtClean="0"/>
              <a:t> Могут встретиться вруны.                             </a:t>
            </a:r>
          </a:p>
          <a:p>
            <a:pPr>
              <a:buNone/>
            </a:pPr>
            <a:r>
              <a:rPr lang="ru-RU" sz="3200" dirty="0" smtClean="0"/>
              <a:t> Ты мошенникам не верь</a:t>
            </a:r>
          </a:p>
          <a:p>
            <a:pPr>
              <a:buNone/>
            </a:pPr>
            <a:r>
              <a:rPr lang="ru-RU" sz="3200" dirty="0" smtClean="0"/>
              <a:t> Информацию проверь.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опасный_интернет_детя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408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108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RUCHEEK</cp:lastModifiedBy>
  <cp:revision>41</cp:revision>
  <dcterms:created xsi:type="dcterms:W3CDTF">2016-01-10T13:07:09Z</dcterms:created>
  <dcterms:modified xsi:type="dcterms:W3CDTF">2021-05-08T14:42:55Z</dcterms:modified>
</cp:coreProperties>
</file>